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94660"/>
  </p:normalViewPr>
  <p:slideViewPr>
    <p:cSldViewPr snapToGrid="0">
      <p:cViewPr varScale="1">
        <p:scale>
          <a:sx n="51" d="100"/>
          <a:sy n="51" d="100"/>
        </p:scale>
        <p:origin x="6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83861"/>
            <a:ext cx="9144000" cy="188023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836605"/>
            <a:ext cx="9144000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435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3410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87536"/>
            <a:ext cx="2628900" cy="457682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87536"/>
            <a:ext cx="7734300" cy="457682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17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4562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346419"/>
            <a:ext cx="10515600" cy="2246530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614203"/>
            <a:ext cx="10515600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1410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37680"/>
            <a:ext cx="5181600" cy="34266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37680"/>
            <a:ext cx="5181600" cy="34266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3586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87536"/>
            <a:ext cx="10515600" cy="104388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323916"/>
            <a:ext cx="5157787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972747"/>
            <a:ext cx="5157787" cy="29016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323916"/>
            <a:ext cx="5183188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972747"/>
            <a:ext cx="5183188" cy="29016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8465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92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2499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0045"/>
            <a:ext cx="393223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77597"/>
            <a:ext cx="6172200" cy="3837980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620202"/>
            <a:ext cx="393223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122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0045"/>
            <a:ext cx="393223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77597"/>
            <a:ext cx="6172200" cy="3837980"/>
          </a:xfrm>
        </p:spPr>
        <p:txBody>
          <a:bodyPr anchor="t"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620202"/>
            <a:ext cx="393223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9919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87536"/>
            <a:ext cx="10515600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37680"/>
            <a:ext cx="10515600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005626"/>
            <a:ext cx="27432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37D46-6C92-44D1-A298-6404C2CBA6FF}" type="datetimeFigureOut">
              <a:rPr lang="es-ES" smtClean="0"/>
              <a:t>11/04/2024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005626"/>
            <a:ext cx="41148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005626"/>
            <a:ext cx="2743200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6A38C-3F46-4FC2-8F85-CF0D2BE2602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7967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F3B8B37-3CE6-C554-F957-3A19063BC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5400675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0050" y="3047485"/>
            <a:ext cx="4879438" cy="552965"/>
          </a:xfrm>
        </p:spPr>
        <p:txBody>
          <a:bodyPr>
            <a:noAutofit/>
          </a:bodyPr>
          <a:lstStyle/>
          <a:p>
            <a:r>
              <a:rPr lang="es-ES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DE SANTANDER UIS</a:t>
            </a:r>
          </a:p>
        </p:txBody>
      </p:sp>
    </p:spTree>
    <p:extLst>
      <p:ext uri="{BB962C8B-B14F-4D97-AF65-F5344CB8AC3E}">
        <p14:creationId xmlns:p14="http://schemas.microsoft.com/office/powerpoint/2010/main" val="3598537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dificios | UPB">
            <a:extLst>
              <a:ext uri="{FF2B5EF4-FFF2-40B4-BE49-F238E27FC236}">
                <a16:creationId xmlns:a16="http://schemas.microsoft.com/office/drawing/2014/main" id="{9812187F-614B-4260-74DC-58F5839DC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3055107"/>
            <a:ext cx="6284595" cy="583443"/>
          </a:xfrm>
        </p:spPr>
        <p:txBody>
          <a:bodyPr>
            <a:normAutofit fontScale="92500"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CAMPUS DE UPB BUCARAMANGA | UPB</a:t>
            </a:r>
          </a:p>
        </p:txBody>
      </p:sp>
    </p:spTree>
    <p:extLst>
      <p:ext uri="{BB962C8B-B14F-4D97-AF65-F5344CB8AC3E}">
        <p14:creationId xmlns:p14="http://schemas.microsoft.com/office/powerpoint/2010/main" val="396237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AB Universidad Autónoma de Bucaramanga | Educaedu">
            <a:extLst>
              <a:ext uri="{FF2B5EF4-FFF2-40B4-BE49-F238E27FC236}">
                <a16:creationId xmlns:a16="http://schemas.microsoft.com/office/drawing/2014/main" id="{8B9C50DE-6203-01D8-ABE2-662CA8C16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542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0" y="2914651"/>
            <a:ext cx="8458200" cy="488412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AUTÓNOMA DE BUCARAMANGA</a:t>
            </a:r>
          </a:p>
        </p:txBody>
      </p:sp>
    </p:spTree>
    <p:extLst>
      <p:ext uri="{BB962C8B-B14F-4D97-AF65-F5344CB8AC3E}">
        <p14:creationId xmlns:p14="http://schemas.microsoft.com/office/powerpoint/2010/main" val="567304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scubre todas las carreras de la Universidad del Magdalena">
            <a:extLst>
              <a:ext uri="{FF2B5EF4-FFF2-40B4-BE49-F238E27FC236}">
                <a16:creationId xmlns:a16="http://schemas.microsoft.com/office/drawing/2014/main" id="{848ED323-14EC-C5E8-6F9C-265DBBA70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420599" cy="5473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2612" y="2343151"/>
            <a:ext cx="5455187" cy="587408"/>
          </a:xfrm>
        </p:spPr>
        <p:txBody>
          <a:bodyPr>
            <a:normAutofit fontScale="92500"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DEL MAGDALENA</a:t>
            </a:r>
          </a:p>
        </p:txBody>
      </p:sp>
    </p:spTree>
    <p:extLst>
      <p:ext uri="{BB962C8B-B14F-4D97-AF65-F5344CB8AC3E}">
        <p14:creationId xmlns:p14="http://schemas.microsoft.com/office/powerpoint/2010/main" val="228684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AFIT Medellín - EAFIT en Colombia / EAFIT Medellín - Intranet Entrenos">
            <a:extLst>
              <a:ext uri="{FF2B5EF4-FFF2-40B4-BE49-F238E27FC236}">
                <a16:creationId xmlns:a16="http://schemas.microsoft.com/office/drawing/2014/main" id="{020F7411-0F58-03A6-FB8C-F9A5580A0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200609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7638" y="2483385"/>
            <a:ext cx="4265150" cy="433901"/>
          </a:xfrm>
        </p:spPr>
        <p:txBody>
          <a:bodyPr>
            <a:noAutofit/>
          </a:bodyPr>
          <a:lstStyle/>
          <a:p>
            <a:r>
              <a:rPr lang="es-ES" sz="28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EAFIT</a:t>
            </a:r>
          </a:p>
        </p:txBody>
      </p:sp>
    </p:spTree>
    <p:extLst>
      <p:ext uri="{BB962C8B-B14F-4D97-AF65-F5344CB8AC3E}">
        <p14:creationId xmlns:p14="http://schemas.microsoft.com/office/powerpoint/2010/main" val="1422143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VERSIDAD CATÓLICA LUIS AMIGÓ - Elite Ingenieros">
            <a:extLst>
              <a:ext uri="{FF2B5EF4-FFF2-40B4-BE49-F238E27FC236}">
                <a16:creationId xmlns:a16="http://schemas.microsoft.com/office/drawing/2014/main" id="{1F2B3F9D-D7CB-C0B4-66E2-6D246A6BA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9850" y="2700337"/>
            <a:ext cx="6153150" cy="481013"/>
          </a:xfrm>
        </p:spPr>
        <p:txBody>
          <a:bodyPr>
            <a:normAutofit fontScale="92500"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CATÓLICA LUIS AMIGO</a:t>
            </a:r>
          </a:p>
        </p:txBody>
      </p:sp>
    </p:spTree>
    <p:extLst>
      <p:ext uri="{BB962C8B-B14F-4D97-AF65-F5344CB8AC3E}">
        <p14:creationId xmlns:p14="http://schemas.microsoft.com/office/powerpoint/2010/main" val="239588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NIVERSIDAD EIA - Elite Ingenieros">
            <a:extLst>
              <a:ext uri="{FF2B5EF4-FFF2-40B4-BE49-F238E27FC236}">
                <a16:creationId xmlns:a16="http://schemas.microsoft.com/office/drawing/2014/main" id="{176883C1-1B4B-9C4E-1B3A-2BDFEBCF4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3100" y="1504951"/>
            <a:ext cx="6922769" cy="495299"/>
          </a:xfrm>
        </p:spPr>
        <p:txBody>
          <a:bodyPr>
            <a:normAutofit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EIA</a:t>
            </a:r>
          </a:p>
        </p:txBody>
      </p:sp>
    </p:spTree>
    <p:extLst>
      <p:ext uri="{BB962C8B-B14F-4D97-AF65-F5344CB8AC3E}">
        <p14:creationId xmlns:p14="http://schemas.microsoft.com/office/powerpoint/2010/main" val="3988292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Universidad Nacional de Colombia : Sede Medellin - La Sede en los Medios">
            <a:extLst>
              <a:ext uri="{FF2B5EF4-FFF2-40B4-BE49-F238E27FC236}">
                <a16:creationId xmlns:a16="http://schemas.microsoft.com/office/drawing/2014/main" id="{10F597EE-9E20-3FEF-0A32-843311550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1EB8F7D-2623-E575-E5F1-41BE0CB274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654640">
            <a:off x="200024" y="1461136"/>
            <a:ext cx="11791950" cy="720090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latin typeface="Arial Black" panose="020B0A04020102020204" pitchFamily="34" charset="0"/>
              </a:rPr>
              <a:t>UNIVERSIDAD NACIONAL DE COLOMBIA MEDELLÍN</a:t>
            </a:r>
          </a:p>
        </p:txBody>
      </p:sp>
    </p:spTree>
    <p:extLst>
      <p:ext uri="{BB962C8B-B14F-4D97-AF65-F5344CB8AC3E}">
        <p14:creationId xmlns:p14="http://schemas.microsoft.com/office/powerpoint/2010/main" val="2622158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i Generado, Hacker, Internet">
            <a:extLst>
              <a:ext uri="{FF2B5EF4-FFF2-40B4-BE49-F238E27FC236}">
                <a16:creationId xmlns:a16="http://schemas.microsoft.com/office/drawing/2014/main" id="{0557B6B8-40D2-311E-C641-FB1701DCD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B57B198-CB6A-F6E2-455A-A18EB521C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011436"/>
            <a:ext cx="10515600" cy="1043881"/>
          </a:xfrm>
        </p:spPr>
        <p:txBody>
          <a:bodyPr/>
          <a:lstStyle/>
          <a:p>
            <a:pPr algn="ctr"/>
            <a:r>
              <a:rPr lang="es-ES" b="1" i="1" dirty="0">
                <a:solidFill>
                  <a:schemeClr val="bg1"/>
                </a:solidFill>
                <a:latin typeface="Arial Black" panose="020B0A04020102020204" pitchFamily="34" charset="0"/>
              </a:rPr>
              <a:t>EXPLORA EDU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3A98E77-8417-017F-FF57-0D9AC8667E6D}"/>
              </a:ext>
            </a:extLst>
          </p:cNvPr>
          <p:cNvSpPr txBox="1">
            <a:spLocks/>
          </p:cNvSpPr>
          <p:nvPr/>
        </p:nvSpPr>
        <p:spPr>
          <a:xfrm flipV="1">
            <a:off x="9182100" y="4648200"/>
            <a:ext cx="2819400" cy="514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7200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6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bg1"/>
                </a:solidFill>
                <a:latin typeface="Arial Black" panose="020B0A04020102020204" pitchFamily="34" charset="0"/>
              </a:rPr>
              <a:t>PIXABAY20 </a:t>
            </a:r>
          </a:p>
          <a:p>
            <a:r>
              <a:rPr lang="es-ES" b="1" i="1" dirty="0">
                <a:solidFill>
                  <a:schemeClr val="bg1"/>
                </a:solidFill>
                <a:latin typeface="Arial Black" panose="020B0A04020102020204" pitchFamily="34" charset="0"/>
              </a:rPr>
              <a:t>Autor: </a:t>
            </a:r>
            <a:r>
              <a:rPr lang="es-ES" b="1" i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Sinousxl</a:t>
            </a:r>
            <a:endParaRPr lang="es-ES" b="1" i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s-ES" b="1" i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29457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09DC30D2285C43906E7B41ABFF4499" ma:contentTypeVersion="8" ma:contentTypeDescription="Create a new document." ma:contentTypeScope="" ma:versionID="cc4f5b74aa98807ffbd01000c7e6bb5b">
  <xsd:schema xmlns:xsd="http://www.w3.org/2001/XMLSchema" xmlns:xs="http://www.w3.org/2001/XMLSchema" xmlns:p="http://schemas.microsoft.com/office/2006/metadata/properties" xmlns:ns3="6f271827-daab-45f4-a94d-5706902b7011" targetNamespace="http://schemas.microsoft.com/office/2006/metadata/properties" ma:root="true" ma:fieldsID="00cbe67dbc983cf8e3dd8ee3a45606cb" ns3:_="">
    <xsd:import namespace="6f271827-daab-45f4-a94d-5706902b701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System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71827-daab-45f4-a94d-5706902b70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0855602-5E5C-4BC7-801A-0B482F707770}">
  <ds:schemaRefs>
    <ds:schemaRef ds:uri="6f271827-daab-45f4-a94d-5706902b7011"/>
    <ds:schemaRef ds:uri="http://schemas.microsoft.com/office/2006/documentManagement/types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3610A223-4176-4676-9B92-50290CB4A7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271827-daab-45f4-a94d-5706902b70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BBA07F-DBA9-4161-BED9-D1CECE029C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</TotalTime>
  <Words>36</Words>
  <Application>Microsoft Office PowerPoint</Application>
  <PresentationFormat>Personalizado</PresentationFormat>
  <Paragraphs>11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EXPLORA EDU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Ilder Alberto Gutierrez Beleño</dc:creator>
  <cp:lastModifiedBy>Ilder Alberto Gutierrez Beleño</cp:lastModifiedBy>
  <cp:revision>4</cp:revision>
  <dcterms:created xsi:type="dcterms:W3CDTF">2024-04-04T02:54:19Z</dcterms:created>
  <dcterms:modified xsi:type="dcterms:W3CDTF">2024-04-12T03:47:15Z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0x0101000F09DC30D2285C43906E7B41ABFF4499</vt:lpwstr>
  </property>
</Properties>
</file>

<file path=docProps/thumbnail.jpeg>
</file>